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-156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flipH="1">
            <a:off x="2667000" y="0"/>
            <a:ext cx="6477000" cy="6858000"/>
          </a:xfrm>
          <a:prstGeom prst="rect">
            <a:avLst/>
          </a:prstGeom>
          <a:blipFill>
            <a:blip r:embed="rId2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 lIns="45720" tIns="0" rIns="45720">
            <a:noAutofit/>
          </a:bodyPr>
          <a:lstStyle>
            <a:lvl1pPr algn="r">
              <a:defRPr sz="42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5" name="Подзаголовок 24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1" name="Дата 30"/>
          <p:cNvSpPr>
            <a:spLocks noGrp="1"/>
          </p:cNvSpPr>
          <p:nvPr>
            <p:ph type="dt" sz="half" idx="10"/>
          </p:nvPr>
        </p:nvSpPr>
        <p:spPr>
          <a:xfrm>
            <a:off x="5871224" y="6557946"/>
            <a:ext cx="2002464" cy="226902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CD09CC2D-7175-4D54-BD75-0B6B6776A8E0}" type="datetimeFigureOut">
              <a:rPr lang="ru-RU" smtClean="0"/>
              <a:pPr/>
              <a:t>15.09.2013</a:t>
            </a:fld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11"/>
          </p:nvPr>
        </p:nvSpPr>
        <p:spPr>
          <a:xfrm>
            <a:off x="2819400" y="6557946"/>
            <a:ext cx="2927722" cy="228600"/>
          </a:xfrm>
        </p:spPr>
        <p:txBody>
          <a:bodyPr/>
          <a:lstStyle>
            <a:lvl1pPr>
              <a:defRPr lang="en-US" dirty="0">
                <a:solidFill>
                  <a:srgbClr val="FFFFFF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7880884" y="6556248"/>
            <a:ext cx="588336" cy="228600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3E1C6E3A-0915-4868-BBFB-EA8EAD4B1CC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D09CC2D-7175-4D54-BD75-0B6B6776A8E0}" type="datetimeFigureOut">
              <a:rPr lang="ru-RU" smtClean="0"/>
              <a:pPr/>
              <a:t>15.09.2013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E1C6E3A-0915-4868-BBFB-EA8EAD4B1CC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242816" y="6557946"/>
            <a:ext cx="2002464" cy="226902"/>
          </a:xfrm>
        </p:spPr>
        <p:txBody>
          <a:bodyPr/>
          <a:lstStyle>
            <a:extLst/>
          </a:lstStyle>
          <a:p>
            <a:fld id="{CD09CC2D-7175-4D54-BD75-0B6B6776A8E0}" type="datetimeFigureOut">
              <a:rPr lang="ru-RU" smtClean="0"/>
              <a:pPr/>
              <a:t>15.09.2013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0" y="6556248"/>
            <a:ext cx="3657600" cy="228600"/>
          </a:xfrm>
        </p:spPr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254496" y="6553200"/>
            <a:ext cx="588336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3E1C6E3A-0915-4868-BBFB-EA8EAD4B1CC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D09CC2D-7175-4D54-BD75-0B6B6776A8E0}" type="datetimeFigureOut">
              <a:rPr lang="ru-RU" smtClean="0"/>
              <a:pPr/>
              <a:t>15.09.2013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E1C6E3A-0915-4868-BBFB-EA8EAD4B1CC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2821837"/>
            <a:ext cx="6255488" cy="1362075"/>
          </a:xfrm>
        </p:spPr>
        <p:txBody>
          <a:bodyPr tIns="0" anchor="t"/>
          <a:lstStyle>
            <a:lvl1pPr algn="r">
              <a:buNone/>
              <a:defRPr sz="42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66800" y="1905000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724238" y="6556810"/>
            <a:ext cx="2002464" cy="226902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CD09CC2D-7175-4D54-BD75-0B6B6776A8E0}" type="datetimeFigureOut">
              <a:rPr lang="ru-RU" smtClean="0"/>
              <a:pPr/>
              <a:t>15.09.2013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735358" y="6556810"/>
            <a:ext cx="2895600" cy="228600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733952" y="6555112"/>
            <a:ext cx="588336" cy="228600"/>
          </a:xfrm>
        </p:spPr>
        <p:txBody>
          <a:bodyPr/>
          <a:lstStyle>
            <a:extLst/>
          </a:lstStyle>
          <a:p>
            <a:fld id="{3E1C6E3A-0915-4868-BBFB-EA8EAD4B1CC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178808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D09CC2D-7175-4D54-BD75-0B6B6776A8E0}" type="datetimeFigureOut">
              <a:rPr lang="ru-RU" smtClean="0"/>
              <a:pPr/>
              <a:t>15.09.2013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E1C6E3A-0915-4868-BBFB-EA8EAD4B1CC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178808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D09CC2D-7175-4D54-BD75-0B6B6776A8E0}" type="datetimeFigureOut">
              <a:rPr lang="ru-RU" smtClean="0"/>
              <a:pPr/>
              <a:t>15.09.2013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E1C6E3A-0915-4868-BBFB-EA8EAD4B1CC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D09CC2D-7175-4D54-BD75-0B6B6776A8E0}" type="datetimeFigureOut">
              <a:rPr lang="ru-RU" smtClean="0"/>
              <a:pPr/>
              <a:t>15.09.2013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E1C6E3A-0915-4868-BBFB-EA8EAD4B1CC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CD09CC2D-7175-4D54-BD75-0B6B6776A8E0}" type="datetimeFigureOut">
              <a:rPr lang="ru-RU" smtClean="0"/>
              <a:pPr/>
              <a:t>15.09.2013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E1C6E3A-0915-4868-BBFB-EA8EAD4B1CC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 anchor="b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vert="horz" wrap="square" lIns="45720" tIns="0" rIns="0" bIns="0" numCol="1" spcCol="0" rtlCol="0" fromWordArt="0" anchor="t" anchorCtr="0" forceAA="0" compatLnSpc="1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D09CC2D-7175-4D54-BD75-0B6B6776A8E0}" type="datetimeFigureOut">
              <a:rPr lang="ru-RU" smtClean="0"/>
              <a:pPr/>
              <a:t>15.09.2013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E1C6E3A-0915-4868-BBFB-EA8EAD4B1CC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rot="21240000">
            <a:off x="597968" y="1004668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 rot="21420000">
            <a:off x="596706" y="998816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 vert="horz" anchor="b"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vert="horz" wrap="square" lIns="82296" tIns="0" rIns="0" bIns="0" numCol="1" spcCol="0" rtlCol="0" fromWordArt="0" anchor="t" anchorCtr="0" forceAA="0" compatLnSpc="1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marL="0" marR="0" lvl="0" indent="0" algn="l" defTabSz="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3000"/>
              <a:buFontTx/>
              <a:buNone/>
              <a:tabLst/>
              <a:defRPr/>
            </a:pPr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D09CC2D-7175-4D54-BD75-0B6B6776A8E0}" type="datetimeFigureOut">
              <a:rPr lang="ru-RU" smtClean="0"/>
              <a:pPr/>
              <a:t>15.09.2013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E1C6E3A-0915-4868-BBFB-EA8EAD4B1CC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Рисунок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>
            <a:blip r:embed="rId13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1" name="Текст 30"/>
          <p:cNvSpPr>
            <a:spLocks noGrp="1"/>
          </p:cNvSpPr>
          <p:nvPr>
            <p:ph type="body" idx="1"/>
          </p:nvPr>
        </p:nvSpPr>
        <p:spPr>
          <a:xfrm>
            <a:off x="457200" y="1609416"/>
            <a:ext cx="7239000" cy="484632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7" name="Дата 26"/>
          <p:cNvSpPr>
            <a:spLocks noGrp="1"/>
          </p:cNvSpPr>
          <p:nvPr>
            <p:ph type="dt" sz="half" idx="2"/>
          </p:nvPr>
        </p:nvSpPr>
        <p:spPr>
          <a:xfrm>
            <a:off x="4245936" y="6557946"/>
            <a:ext cx="2002464" cy="22690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fld id="{CD09CC2D-7175-4D54-BD75-0B6B6776A8E0}" type="datetimeFigureOut">
              <a:rPr lang="ru-RU" smtClean="0"/>
              <a:pPr/>
              <a:t>15.09.2013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3"/>
          </p:nvPr>
        </p:nvSpPr>
        <p:spPr>
          <a:xfrm>
            <a:off x="457200" y="6557946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4"/>
          </p:nvPr>
        </p:nvSpPr>
        <p:spPr>
          <a:xfrm>
            <a:off x="6251448" y="6556248"/>
            <a:ext cx="588336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3E1C6E3A-0915-4868-BBFB-EA8EAD4B1CC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3800" b="1" kern="1200" cap="all" baseline="0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effectLst/>
          <a:latin typeface="+mj-lt"/>
          <a:ea typeface="+mj-ea"/>
          <a:cs typeface="+mj-cs"/>
        </a:defRPr>
      </a:lvl1pPr>
      <a:extLst/>
    </p:titleStyle>
    <p:bodyStyle>
      <a:lvl1pPr marL="274320" indent="-274320" algn="l" rtl="0" eaLnBrk="1" latinLnBrk="0" hangingPunct="1">
        <a:spcBef>
          <a:spcPts val="600"/>
        </a:spcBef>
        <a:buClr>
          <a:schemeClr val="tx2"/>
        </a:buClr>
        <a:buSzPct val="73000"/>
        <a:buFont typeface="Wingdings 2"/>
        <a:buChar char=""/>
        <a:defRPr kumimoji="0" sz="2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21208" indent="-228600" algn="l" rtl="0" eaLnBrk="1" latinLnBrk="0" hangingPunct="1">
        <a:spcBef>
          <a:spcPts val="500"/>
        </a:spcBef>
        <a:buClr>
          <a:schemeClr val="accent4"/>
        </a:buClr>
        <a:buSzPct val="80000"/>
        <a:buFont typeface="Wingdings 2"/>
        <a:buChar char=""/>
        <a:defRPr kumimoji="0" sz="23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2pPr>
      <a:lvl3pPr marL="758952" indent="-228600" algn="l" rtl="0" eaLnBrk="1" latinLnBrk="0" hangingPunct="1">
        <a:spcBef>
          <a:spcPts val="400"/>
        </a:spcBef>
        <a:buClr>
          <a:schemeClr val="accent4"/>
        </a:buClr>
        <a:buSzPct val="60000"/>
        <a:buFont typeface="Wingdings"/>
        <a:buChar char="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"/>
        <a:defRPr kumimoji="0" sz="20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4pPr>
      <a:lvl5pPr marL="1280160" indent="-228600" algn="l" rtl="0" eaLnBrk="1" latinLnBrk="0" hangingPunct="1">
        <a:spcBef>
          <a:spcPts val="400"/>
        </a:spcBef>
        <a:buClr>
          <a:schemeClr val="accent4"/>
        </a:buClr>
        <a:buSzPct val="70000"/>
        <a:buFont typeface="Wingdings"/>
        <a:buChar char="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hyperlink" Target="http://vk.com/photo-36098955_279414780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hyperlink" Target="http://vk.com/photo-22631151_202333294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hyperlink" Target="http://upload.wikimedia.org/wikipedia/commons/9/97/BF_SGU2002.jpg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60649"/>
            <a:ext cx="7702624" cy="1872207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БОРИСОВСКАЯ ТАТЬЯНА АНАТОЛЬЕВНА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C:\Documents and Settings\Admin\Мои документы\Мои рисунки\Изображение\Изображение 18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0800000" flipV="1">
            <a:off x="2123728" y="2060848"/>
            <a:ext cx="4968552" cy="4601626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C:\Documents and Settings\Admin\Мои документы\Мои рисунки\Изображение\Изображение 18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88640"/>
            <a:ext cx="8028384" cy="6669360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Неповторимый мир детства</a:t>
            </a:r>
            <a:endParaRPr lang="ru-RU" dirty="0"/>
          </a:p>
        </p:txBody>
      </p:sp>
      <p:pic>
        <p:nvPicPr>
          <p:cNvPr id="8194" name="Picture 2" descr="C:\Documents and Settings\Admin\Рабочий стол\слайды к визитке\DSC0357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484784"/>
            <a:ext cx="7200800" cy="5184576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Здоровье надо деткам укрепить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УПРАЖНЕНИЯ С МЯЧОМ</a:t>
            </a:r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r>
              <a:rPr lang="ru-RU" dirty="0" smtClean="0"/>
              <a:t>ПАЛЬЧИКОВАЯ ГИМНАСТИКА</a:t>
            </a:r>
            <a:endParaRPr lang="ru-RU" dirty="0"/>
          </a:p>
        </p:txBody>
      </p:sp>
      <p:pic>
        <p:nvPicPr>
          <p:cNvPr id="9218" name="Picture 2" descr="C:\Documents and Settings\Admin\Мои документы\Мои рисунки\Изображение\Изображение 195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0" y="1772816"/>
            <a:ext cx="3988619" cy="3456384"/>
          </a:xfrm>
          <a:prstGeom prst="rect">
            <a:avLst/>
          </a:prstGeom>
          <a:noFill/>
        </p:spPr>
      </p:pic>
      <p:pic>
        <p:nvPicPr>
          <p:cNvPr id="9219" name="Picture 3" descr="C:\Documents and Settings\Admin\Мои документы\Мои рисунки\Изображение\Изображение 109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78300" y="1628800"/>
            <a:ext cx="3521075" cy="3600400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Ёжиком милым иль котиком ласковым побыть для детей</a:t>
            </a:r>
            <a:endParaRPr lang="ru-RU" dirty="0"/>
          </a:p>
        </p:txBody>
      </p:sp>
      <p:pic>
        <p:nvPicPr>
          <p:cNvPr id="10242" name="Picture 2" descr="C:\Documents and Settings\Admin\Мои документы\Мои рисунки\Изображение\Изображение 150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-1140000">
            <a:off x="467545" y="2486888"/>
            <a:ext cx="3384375" cy="3416775"/>
          </a:xfrm>
          <a:prstGeom prst="rect">
            <a:avLst/>
          </a:prstGeom>
          <a:noFill/>
        </p:spPr>
      </p:pic>
      <p:pic>
        <p:nvPicPr>
          <p:cNvPr id="10243" name="Picture 3" descr="C:\Documents and Settings\Admin\Мои документы\Мои рисунки\DSCN033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 rot="1140000">
            <a:off x="4178300" y="2492896"/>
            <a:ext cx="3521075" cy="3312368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Много у нас весёлых затей</a:t>
            </a:r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Наши космонавты</a:t>
            </a:r>
            <a:endParaRPr lang="ru-RU" dirty="0"/>
          </a:p>
        </p:txBody>
      </p:sp>
      <p:sp>
        <p:nvSpPr>
          <p:cNvPr id="8" name="Текст 7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r>
              <a:rPr lang="ru-RU" dirty="0" smtClean="0"/>
              <a:t>Игра «Передай портфель»</a:t>
            </a:r>
            <a:endParaRPr lang="ru-RU" dirty="0"/>
          </a:p>
        </p:txBody>
      </p:sp>
      <p:pic>
        <p:nvPicPr>
          <p:cNvPr id="11266" name="Picture 2" descr="C:\Documents and Settings\Admin\Рабочий стол\слайды к визитке\DSCN1521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57200" y="2448322"/>
            <a:ext cx="3521075" cy="2640806"/>
          </a:xfrm>
          <a:prstGeom prst="rect">
            <a:avLst/>
          </a:prstGeom>
          <a:noFill/>
        </p:spPr>
      </p:pic>
      <p:pic>
        <p:nvPicPr>
          <p:cNvPr id="11267" name="Picture 3" descr="C:\Documents and Settings\Admin\Мои документы\Мои рисунки\Изображение\Изображение 064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4178300" y="2448322"/>
            <a:ext cx="3521075" cy="2640806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РЯДОМ СПЕЦИАЛЬНОСТЕЙ ПРИШЛОСЬ ОВЛАДЕТЬ: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ru-RU" dirty="0" smtClean="0"/>
              <a:t>ПСИХОЛОГ: ПОНЯТЬ,ПРИЛАСКАТЬ,ПОЖАЛЕТЬ.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/>
        <p:txBody>
          <a:bodyPr>
            <a:normAutofit fontScale="85000" lnSpcReduction="20000"/>
          </a:bodyPr>
          <a:lstStyle/>
          <a:p>
            <a:r>
              <a:rPr lang="ru-RU" dirty="0" smtClean="0"/>
              <a:t>ОПЕРАТОР ЭВМ: БЕЗ ИКТ НЕ ОБОЙТИСЬ.</a:t>
            </a:r>
            <a:endParaRPr lang="ru-RU" dirty="0"/>
          </a:p>
        </p:txBody>
      </p:sp>
      <p:pic>
        <p:nvPicPr>
          <p:cNvPr id="12290" name="Picture 2" descr="C:\Documents and Settings\Admin\Мои документы\Мои рисунки\Изображение\Изображение 151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628800"/>
            <a:ext cx="3521075" cy="3888432"/>
          </a:xfrm>
          <a:prstGeom prst="rect">
            <a:avLst/>
          </a:prstGeom>
          <a:noFill/>
        </p:spPr>
      </p:pic>
      <p:pic>
        <p:nvPicPr>
          <p:cNvPr id="12291" name="Picture 3" descr="C:\Documents and Settings\Admin\Мои документы\Мои рисунки\Изображение\Изображение 244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78300" y="1628800"/>
            <a:ext cx="3521075" cy="3888432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 </a:t>
            </a:r>
            <a:r>
              <a:rPr lang="en-US" dirty="0" smtClean="0"/>
              <a:t>      </a:t>
            </a:r>
            <a:r>
              <a:rPr lang="ru-RU" dirty="0" smtClean="0"/>
              <a:t> </a:t>
            </a:r>
            <a:r>
              <a:rPr lang="ru-RU" dirty="0" smtClean="0"/>
              <a:t>ДИЗАЙНЕР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И ГРУППУ УКРАСИТЬ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r>
              <a:rPr lang="ru-RU" dirty="0" smtClean="0"/>
              <a:t>И ПЛОЩАДКУ ОЖИВИТЬ</a:t>
            </a:r>
            <a:endParaRPr lang="ru-RU" dirty="0"/>
          </a:p>
        </p:txBody>
      </p:sp>
      <p:pic>
        <p:nvPicPr>
          <p:cNvPr id="13314" name="Picture 2" descr="C:\Documents and Settings\Admin\Мои документы\Мои рисунки\Изображение\Изображение 019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700808"/>
            <a:ext cx="3521075" cy="3816424"/>
          </a:xfrm>
          <a:prstGeom prst="rect">
            <a:avLst/>
          </a:prstGeom>
          <a:noFill/>
        </p:spPr>
      </p:pic>
      <p:pic>
        <p:nvPicPr>
          <p:cNvPr id="13315" name="Picture 3" descr="C:\Documents and Settings\Admin\Мои документы\Мои рисунки\Изображение\Изображение 036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39952" y="1844824"/>
            <a:ext cx="3521075" cy="3676352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     </a:t>
            </a:r>
            <a:r>
              <a:rPr lang="en-US" dirty="0" smtClean="0"/>
              <a:t>  </a:t>
            </a:r>
            <a:r>
              <a:rPr lang="ru-RU" dirty="0" smtClean="0"/>
              <a:t> </a:t>
            </a:r>
            <a:r>
              <a:rPr lang="ru-RU" dirty="0" smtClean="0"/>
              <a:t>РЕЖИССЁР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ПРАЗДНИК «МАСЛЕНИЦА»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/>
        <p:txBody>
          <a:bodyPr>
            <a:normAutofit fontScale="85000" lnSpcReduction="20000"/>
          </a:bodyPr>
          <a:lstStyle/>
          <a:p>
            <a:r>
              <a:rPr lang="ru-RU" dirty="0" smtClean="0"/>
              <a:t>ВЫПУСКНОЙ «ФАБРИКИ ЗВЁЗД».МАША В ГОСТИ ПРИШЛА</a:t>
            </a:r>
            <a:endParaRPr lang="ru-RU" dirty="0"/>
          </a:p>
        </p:txBody>
      </p:sp>
      <p:pic>
        <p:nvPicPr>
          <p:cNvPr id="14338" name="Picture 2" descr="L:\масленица\Изображение 082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844824"/>
            <a:ext cx="3654747" cy="3456384"/>
          </a:xfrm>
          <a:prstGeom prst="rect">
            <a:avLst/>
          </a:prstGeom>
          <a:noFill/>
        </p:spPr>
      </p:pic>
      <p:pic>
        <p:nvPicPr>
          <p:cNvPr id="14339" name="Picture 3" descr="L:\выпускной\DSC03524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78300" y="1844824"/>
            <a:ext cx="3521075" cy="33843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        ПАРИКМАХЕР</a:t>
            </a:r>
            <a:endParaRPr lang="ru-RU" dirty="0"/>
          </a:p>
        </p:txBody>
      </p:sp>
      <p:pic>
        <p:nvPicPr>
          <p:cNvPr id="15362" name="Picture 2" descr="C:\Documents and Settings\Admin\Мои документы\Мои рисунки\Изображение\Изображение 21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38300" y="1916832"/>
            <a:ext cx="4876800" cy="4392488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            СТОЛЯР                   </a:t>
            </a:r>
            <a:endParaRPr lang="ru-RU" dirty="0"/>
          </a:p>
        </p:txBody>
      </p:sp>
      <p:pic>
        <p:nvPicPr>
          <p:cNvPr id="16386" name="Picture 2" descr="C:\Documents and Settings\Admin\Мои документы\Мои рисунки\Изображение\Изображение 25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5608" y="1609725"/>
            <a:ext cx="6462184" cy="4846638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р.п. </a:t>
            </a:r>
            <a:r>
              <a:rPr lang="ru-RU" dirty="0" err="1" smtClean="0"/>
              <a:t>самойловка</a:t>
            </a:r>
            <a:endParaRPr lang="ru-RU" dirty="0"/>
          </a:p>
        </p:txBody>
      </p:sp>
      <p:pic>
        <p:nvPicPr>
          <p:cNvPr id="4" name="Содержимое 3" descr="http://cs5911.vk.me/u104212419/153602949/x_46f805d4.jpg">
            <a:hlinkClick r:id="rId2"/>
          </p:cNvPr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79712" y="1700808"/>
            <a:ext cx="4903147" cy="468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          ЦВЕТОВОД  </a:t>
            </a:r>
            <a:endParaRPr lang="ru-RU" dirty="0"/>
          </a:p>
        </p:txBody>
      </p:sp>
      <p:pic>
        <p:nvPicPr>
          <p:cNvPr id="17410" name="Picture 2" descr="C:\Documents and Settings\Admin\Мои документы\Мои рисунки\Изображение\Изображение 24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628800"/>
            <a:ext cx="3978275" cy="4536504"/>
          </a:xfrm>
          <a:prstGeom prst="rect">
            <a:avLst/>
          </a:prstGeom>
          <a:noFill/>
        </p:spPr>
      </p:pic>
      <p:pic>
        <p:nvPicPr>
          <p:cNvPr id="17411" name="Picture 3" descr="C:\Documents and Settings\Admin\Мои документы\Мои рисунки\Изображение\Изображение 24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78300" y="1700808"/>
            <a:ext cx="3850084" cy="4464496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МНЕ БОГ ПОСЛАЛ ПРЕКРАСНОГО СЫНИШКУ</a:t>
            </a:r>
            <a:endParaRPr lang="ru-RU" dirty="0"/>
          </a:p>
        </p:txBody>
      </p:sp>
      <p:pic>
        <p:nvPicPr>
          <p:cNvPr id="19458" name="Picture 2" descr="C:\Documents and Settings\Admin\Мои документы\Мои рисунки\Изображение\Изображение 23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5608" y="1609725"/>
            <a:ext cx="6462184" cy="4846638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СКАЗКЕ МОЕЙ НЕ НАСТУПИТ КОНЕЦ, ПОКА ДЛЯ ДЕТЕЙ Я – ЗНАНИЙ ГОНЕЦ!!!</a:t>
            </a:r>
            <a:endParaRPr lang="ru-RU" dirty="0"/>
          </a:p>
        </p:txBody>
      </p:sp>
      <p:pic>
        <p:nvPicPr>
          <p:cNvPr id="20482" name="Picture 2" descr="C:\Documents and Settings\Admin\Мои документы\Мои рисунки\Изображение\Изображение 10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609725"/>
            <a:ext cx="7848872" cy="4846638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3">
              <a:buNone/>
            </a:pPr>
            <a:r>
              <a:rPr lang="ru-RU" sz="66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  <a:endParaRPr lang="ru-RU" sz="6600" dirty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Росла не по дням , а по часам</a:t>
            </a:r>
            <a:endParaRPr lang="ru-RU" dirty="0"/>
          </a:p>
        </p:txBody>
      </p:sp>
      <p:pic>
        <p:nvPicPr>
          <p:cNvPr id="2050" name="Picture 2" descr="C:\Documents and Settings\Admin\Мои документы\Мои рисунки\Изображение\Изображение 227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628800"/>
            <a:ext cx="3654747" cy="4536504"/>
          </a:xfrm>
          <a:prstGeom prst="rect">
            <a:avLst/>
          </a:prstGeom>
          <a:noFill/>
        </p:spPr>
      </p:pic>
      <p:pic>
        <p:nvPicPr>
          <p:cNvPr id="2051" name="Picture 3" descr="C:\Documents and Settings\Admin\Мои документы\Мои рисунки\Изображение\Изображение 228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78300" y="1628800"/>
            <a:ext cx="3521075" cy="4464496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      </a:t>
            </a:r>
            <a:r>
              <a:rPr lang="ru-RU" dirty="0" err="1" smtClean="0"/>
              <a:t>сош</a:t>
            </a:r>
            <a:r>
              <a:rPr lang="ru-RU" dirty="0" smtClean="0"/>
              <a:t> №2</a:t>
            </a:r>
            <a:endParaRPr lang="ru-RU" dirty="0"/>
          </a:p>
        </p:txBody>
      </p:sp>
      <p:pic>
        <p:nvPicPr>
          <p:cNvPr id="7" name="Содержимое 6" descr="http://cs10362.vk.me/u83168664/124476975/x_9ee71795.jpg">
            <a:hlinkClick r:id="rId2"/>
          </p:cNvPr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1700808"/>
            <a:ext cx="7200800" cy="4824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Училась на «отлично»</a:t>
            </a:r>
            <a:endParaRPr lang="ru-RU" dirty="0"/>
          </a:p>
        </p:txBody>
      </p:sp>
      <p:pic>
        <p:nvPicPr>
          <p:cNvPr id="3074" name="Picture 2" descr="C:\Documents and Settings\Admin\Мои документы\Мои рисунки\Изображение\Изображение 22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5608" y="1609725"/>
            <a:ext cx="6462184" cy="4846638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Участница международной конференции «политика вокруг нас»</a:t>
            </a:r>
            <a:endParaRPr lang="ru-RU" dirty="0"/>
          </a:p>
        </p:txBody>
      </p:sp>
      <p:pic>
        <p:nvPicPr>
          <p:cNvPr id="4098" name="Picture 2" descr="C:\Documents and Settings\Admin\Мои документы\Мои рисунки\Изображение\Изображение 22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5608" y="1609725"/>
            <a:ext cx="6462184" cy="4846638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Медаль получена</a:t>
            </a:r>
            <a:endParaRPr lang="ru-RU" dirty="0"/>
          </a:p>
        </p:txBody>
      </p:sp>
      <p:pic>
        <p:nvPicPr>
          <p:cNvPr id="5122" name="Picture 2" descr="C:\Documents and Settings\Admin\Мои документы\Мои рисунки\Изображение\Изображение 22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5608" y="1609725"/>
            <a:ext cx="6462184" cy="4846638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err="1" smtClean="0"/>
              <a:t>Бф</a:t>
            </a:r>
            <a:r>
              <a:rPr lang="ru-RU" dirty="0" smtClean="0"/>
              <a:t> </a:t>
            </a:r>
            <a:r>
              <a:rPr lang="ru-RU" dirty="0" err="1" smtClean="0"/>
              <a:t>сгу</a:t>
            </a:r>
            <a:r>
              <a:rPr lang="ru-RU" dirty="0" smtClean="0"/>
              <a:t> им. </a:t>
            </a:r>
            <a:r>
              <a:rPr lang="ru-RU" dirty="0" err="1" smtClean="0"/>
              <a:t>Н.г.чернышевского</a:t>
            </a:r>
            <a:endParaRPr lang="ru-RU" dirty="0"/>
          </a:p>
        </p:txBody>
      </p:sp>
      <p:pic>
        <p:nvPicPr>
          <p:cNvPr id="4" name="Содержимое 3" descr="File:BF SGU2002.jpg">
            <a:hlinkClick r:id="rId2"/>
          </p:cNvPr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609725"/>
            <a:ext cx="7848872" cy="4846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 преподаватели! низкий вам поклон за ваш труд! </a:t>
            </a:r>
            <a:endParaRPr lang="ru-RU" dirty="0"/>
          </a:p>
        </p:txBody>
      </p:sp>
      <p:pic>
        <p:nvPicPr>
          <p:cNvPr id="4" name="Содержимое 3" descr="http://www.bfsgu.ru/uploads/images/fakultet/fifak/kaflit_obsh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628800"/>
            <a:ext cx="7200800" cy="4752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зящная">
  <a:themeElements>
    <a:clrScheme name="Изящная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Изящная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Изящная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Opulent</Template>
  <TotalTime>189</TotalTime>
  <Words>147</Words>
  <Application>Microsoft Office PowerPoint</Application>
  <PresentationFormat>Экран (4:3)</PresentationFormat>
  <Paragraphs>32</Paragraphs>
  <Slides>23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Изящная</vt:lpstr>
      <vt:lpstr> БОРИСОВСКАЯ ТАТЬЯНА АНАТОЛЬЕВНА</vt:lpstr>
      <vt:lpstr>     р.п. самойловка</vt:lpstr>
      <vt:lpstr>Росла не по дням , а по часам</vt:lpstr>
      <vt:lpstr>           сош №2</vt:lpstr>
      <vt:lpstr>Училась на «отлично»</vt:lpstr>
      <vt:lpstr>Участница международной конференции «политика вокруг нас»</vt:lpstr>
      <vt:lpstr>Медаль получена</vt:lpstr>
      <vt:lpstr>Бф сгу им. Н.г.чернышевского</vt:lpstr>
      <vt:lpstr> преподаватели! низкий вам поклон за ваш труд! </vt:lpstr>
      <vt:lpstr>Слайд 10</vt:lpstr>
      <vt:lpstr>Неповторимый мир детства</vt:lpstr>
      <vt:lpstr>Здоровье надо деткам укрепить</vt:lpstr>
      <vt:lpstr>Ёжиком милым иль котиком ласковым побыть для детей</vt:lpstr>
      <vt:lpstr>Много у нас весёлых затей</vt:lpstr>
      <vt:lpstr>РЯДОМ СПЕЦИАЛЬНОСТЕЙ ПРИШЛОСЬ ОВЛАДЕТЬ:</vt:lpstr>
      <vt:lpstr>             ДИЗАЙНЕР</vt:lpstr>
      <vt:lpstr>             РЕЖИССЁР</vt:lpstr>
      <vt:lpstr>             ПАРИКМАХЕР</vt:lpstr>
      <vt:lpstr>                 СТОЛЯР                   </vt:lpstr>
      <vt:lpstr>               ЦВЕТОВОД  </vt:lpstr>
      <vt:lpstr>МНЕ БОГ ПОСЛАЛ ПРЕКРАСНОГО СЫНИШКУ</vt:lpstr>
      <vt:lpstr>СКАЗКЕ МОЕЙ НЕ НАСТУПИТ КОНЕЦ, ПОКА ДЛЯ ДЕТЕЙ Я – ЗНАНИЙ ГОНЕЦ!!!</vt:lpstr>
      <vt:lpstr>Слайд 23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БОРИСОВСКАЯ ТАТЬЯНА АНАТОЛЬЕВНА</dc:title>
  <dc:creator>Admin</dc:creator>
  <cp:lastModifiedBy>Admin</cp:lastModifiedBy>
  <cp:revision>19</cp:revision>
  <dcterms:created xsi:type="dcterms:W3CDTF">2013-09-15T10:42:47Z</dcterms:created>
  <dcterms:modified xsi:type="dcterms:W3CDTF">2013-09-15T14:26:21Z</dcterms:modified>
</cp:coreProperties>
</file>